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82" r:id="rId3"/>
    <p:sldId id="284" r:id="rId4"/>
    <p:sldId id="283" r:id="rId5"/>
    <p:sldId id="294" r:id="rId6"/>
    <p:sldId id="286" r:id="rId7"/>
    <p:sldId id="290" r:id="rId8"/>
    <p:sldId id="287" r:id="rId9"/>
    <p:sldId id="291" r:id="rId10"/>
    <p:sldId id="289" r:id="rId11"/>
    <p:sldId id="292" r:id="rId12"/>
    <p:sldId id="288" r:id="rId13"/>
    <p:sldId id="293" r:id="rId14"/>
    <p:sldId id="296" r:id="rId15"/>
    <p:sldId id="285" r:id="rId16"/>
    <p:sldId id="295" r:id="rId17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6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22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96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4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2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42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7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7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72912"/>
          </a:xfrm>
        </p:spPr>
        <p:txBody>
          <a:bodyPr>
            <a:normAutofit fontScale="90000"/>
          </a:bodyPr>
          <a:lstStyle/>
          <a:p>
            <a:pPr algn="ctr"/>
            <a:br>
              <a:rPr lang="mn-MN" sz="4400" dirty="0"/>
            </a:br>
            <a:r>
              <a:rPr lang="mn-MN" sz="4400" dirty="0"/>
              <a:t>Хөвсгөл аймаг</a:t>
            </a:r>
            <a:br>
              <a:rPr lang="mn-MN" sz="4400" dirty="0"/>
            </a:br>
            <a:r>
              <a:rPr lang="mn-MN" sz="4400" dirty="0"/>
              <a:t>Чандмань-Өндөр сум</a:t>
            </a:r>
            <a:br>
              <a:rPr lang="mn-MN" sz="4400" dirty="0"/>
            </a:br>
            <a:br>
              <a:rPr lang="mn-MN" sz="4400" dirty="0"/>
            </a:br>
            <a:r>
              <a:rPr lang="mn-MN" sz="4400" dirty="0"/>
              <a:t>“Тэмүүлэх зам ”ХХК-ны </a:t>
            </a:r>
            <a:br>
              <a:rPr lang="mn-MN" sz="4400" dirty="0"/>
            </a:br>
            <a:r>
              <a:rPr lang="mn-MN" sz="4400" dirty="0"/>
              <a:t>үйл ажиллагааны тайлан</a:t>
            </a:r>
            <a:br>
              <a:rPr lang="mn-MN" sz="4400" dirty="0"/>
            </a:br>
            <a:br>
              <a:rPr lang="mn-MN" sz="4400" dirty="0"/>
            </a:br>
            <a:br>
              <a:rPr lang="mn-MN" sz="4400" dirty="0"/>
            </a:br>
            <a:r>
              <a:rPr lang="mn-MN" sz="4400" dirty="0"/>
              <a:t>2018 он</a:t>
            </a:r>
            <a:br>
              <a:rPr lang="mn-MN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5744-517A-42FD-BDE9-AD38D408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1D4A86-E7DB-4FE9-BBF4-34DDFB8B0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7" y="685800"/>
            <a:ext cx="8191065" cy="5029200"/>
          </a:xfrm>
        </p:spPr>
      </p:pic>
    </p:spTree>
    <p:extLst>
      <p:ext uri="{BB962C8B-B14F-4D97-AF65-F5344CB8AC3E}">
        <p14:creationId xmlns:p14="http://schemas.microsoft.com/office/powerpoint/2010/main" val="276734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8CC8-F53A-4ED8-86C0-EE507F9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503A5D-8075-4006-8BE8-F3A31D501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9" y="804520"/>
            <a:ext cx="7987981" cy="5181600"/>
          </a:xfrm>
        </p:spPr>
      </p:pic>
    </p:spTree>
    <p:extLst>
      <p:ext uri="{BB962C8B-B14F-4D97-AF65-F5344CB8AC3E}">
        <p14:creationId xmlns:p14="http://schemas.microsoft.com/office/powerpoint/2010/main" val="4181506820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DF16-20CE-484E-83A7-34CC6CEB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A4DF10-24E2-4FBE-A25B-4EC04F2E4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" y="533400"/>
            <a:ext cx="8281935" cy="4661243"/>
          </a:xfrm>
        </p:spPr>
      </p:pic>
    </p:spTree>
    <p:extLst>
      <p:ext uri="{BB962C8B-B14F-4D97-AF65-F5344CB8AC3E}">
        <p14:creationId xmlns:p14="http://schemas.microsoft.com/office/powerpoint/2010/main" val="16528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1F70-5F1B-4641-A302-B3D520BF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4D0D06-BA12-4083-8695-ABBDE1846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5" y="804520"/>
            <a:ext cx="8281935" cy="4661243"/>
          </a:xfrm>
        </p:spPr>
      </p:pic>
    </p:spTree>
    <p:extLst>
      <p:ext uri="{BB962C8B-B14F-4D97-AF65-F5344CB8AC3E}">
        <p14:creationId xmlns:p14="http://schemas.microsoft.com/office/powerpoint/2010/main" val="244702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D5B8-209D-4077-8242-F09B0DA1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Нөхөн сэргээлтийн тухай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D1AAC-D58B-4E11-8DDD-225197C4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15733"/>
            <a:ext cx="8458199" cy="3851667"/>
          </a:xfrm>
        </p:spPr>
        <p:txBody>
          <a:bodyPr>
            <a:normAutofit/>
          </a:bodyPr>
          <a:lstStyle/>
          <a:p>
            <a:r>
              <a:rPr lang="mn-MN" sz="4000" dirty="0"/>
              <a:t>0,7 га газарт </a:t>
            </a:r>
            <a:r>
              <a:rPr lang="en-US" sz="4000" dirty="0"/>
              <a:t>1750</a:t>
            </a:r>
            <a:r>
              <a:rPr lang="mn-MN" sz="4000" dirty="0"/>
              <a:t> суулгац тарьж</a:t>
            </a:r>
            <a:r>
              <a:rPr lang="en-US" sz="4000" dirty="0"/>
              <a:t> </a:t>
            </a:r>
            <a:r>
              <a:rPr lang="mn-MN" sz="4000" dirty="0"/>
              <a:t>нөхөн сэргээлт хийсэн.</a:t>
            </a:r>
          </a:p>
          <a:p>
            <a:r>
              <a:rPr lang="mn-MN" sz="4000" dirty="0"/>
              <a:t>Хавар  120м.кв газарт үрээр тарилт хийсэн.</a:t>
            </a:r>
          </a:p>
        </p:txBody>
      </p:sp>
    </p:spTree>
    <p:extLst>
      <p:ext uri="{BB962C8B-B14F-4D97-AF65-F5344CB8AC3E}">
        <p14:creationId xmlns:p14="http://schemas.microsoft.com/office/powerpoint/2010/main" val="103301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C48C-0024-4562-B79E-2F9C7B04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Сургалтанд хамрагдсан байдал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EBDE-2123-4983-AFCF-405C0FBF0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53755"/>
            <a:ext cx="8610600" cy="4199725"/>
          </a:xfrm>
        </p:spPr>
        <p:txBody>
          <a:bodyPr>
            <a:normAutofit/>
          </a:bodyPr>
          <a:lstStyle/>
          <a:p>
            <a:r>
              <a:rPr lang="mn-MN" dirty="0"/>
              <a:t>“Нарс Шинэсэн төгөл “  сум дундын ойн анги , сумын БОТХБТасагтай хамтарсан ОМБ-ыг чадавхыг сайжруулах төлөвлөгөөт сургалтанд 2018 оны 3 сард хамрагдсан.</a:t>
            </a:r>
          </a:p>
          <a:p>
            <a:r>
              <a:rPr lang="mn-MN" dirty="0"/>
              <a:t>2018-оны 5 сард аймгийн ОЦБ болон аймгийн байгаль орчны газраас зохион байгуулсан галт түймэртэй тэмцэх, урьдчилан сэргийлэх сургалтанд хамрагдсан.</a:t>
            </a:r>
          </a:p>
          <a:p>
            <a:r>
              <a:rPr lang="mn-MN" dirty="0"/>
              <a:t>2018-оны 7 сард зөгийн аж ахуй эрхлэх, нутгийн брэнд гаргах  сургалтанд хамрагдсан.</a:t>
            </a:r>
            <a:endParaRPr lang="en-US" dirty="0"/>
          </a:p>
          <a:p>
            <a:r>
              <a:rPr lang="mn-MN" dirty="0"/>
              <a:t>ХААИС-д ойн инженерээр сурч байна.</a:t>
            </a:r>
          </a:p>
          <a:p>
            <a:endParaRPr lang="mn-MN" dirty="0"/>
          </a:p>
          <a:p>
            <a:endParaRPr lang="mn-MN" dirty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16915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8467-C03E-4AB9-A40C-1D93471D9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Нийгмийн хариуцлагын талаар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D658-894B-450F-8781-54C4D231E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5733"/>
            <a:ext cx="8229599" cy="4232667"/>
          </a:xfrm>
        </p:spPr>
        <p:txBody>
          <a:bodyPr/>
          <a:lstStyle/>
          <a:p>
            <a:r>
              <a:rPr lang="mn-MN" dirty="0"/>
              <a:t>Ойн түймэртэй тэмцэх талаар 400ш  боршуур хэвлүүлэн сумын БОТХБ-ын тасагт хүлээлгэн өгсөн.</a:t>
            </a:r>
          </a:p>
          <a:p>
            <a:r>
              <a:rPr lang="mn-MN" dirty="0"/>
              <a:t>Ойн түймрээс сэргийлэх 2 самбар хэвлүүлсэн.</a:t>
            </a:r>
          </a:p>
          <a:p>
            <a:r>
              <a:rPr lang="mn-MN" dirty="0"/>
              <a:t>Цэрмаа овогтой Мөнхбаярыг үндсэн ажилчнаар авч ажиллуулж байна.</a:t>
            </a:r>
          </a:p>
          <a:p>
            <a:r>
              <a:rPr lang="mn-MN" dirty="0"/>
              <a:t>Сумын айл өрхүүдэд түлээ болон хашааны банз үнэгүйгээр нийлүүлсэн.</a:t>
            </a:r>
          </a:p>
          <a:p>
            <a:r>
              <a:rPr lang="mn-MN" dirty="0"/>
              <a:t>Алунгоо хатны сургаалын баярт зориулан 500000 төгрөг хандивласан.</a:t>
            </a:r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693935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6E0A-C368-4F50-A19B-2BBBD3B3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Агуулга: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134F-EDF3-4839-9A3A-5FD87494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15733"/>
            <a:ext cx="8610599" cy="4037747"/>
          </a:xfrm>
        </p:spPr>
        <p:txBody>
          <a:bodyPr/>
          <a:lstStyle/>
          <a:p>
            <a:r>
              <a:rPr lang="mn-MN" dirty="0"/>
              <a:t>Товч танилцуулга</a:t>
            </a:r>
          </a:p>
          <a:p>
            <a:r>
              <a:rPr lang="mn-MN" dirty="0"/>
              <a:t>Талбай тусгаарлалт</a:t>
            </a:r>
          </a:p>
          <a:p>
            <a:r>
              <a:rPr lang="mn-MN" dirty="0"/>
              <a:t>Нөхөн сэргээлтийн тухай</a:t>
            </a:r>
          </a:p>
          <a:p>
            <a:r>
              <a:rPr lang="mn-MN" dirty="0"/>
              <a:t>Нийгмийн хариуцлагын талаар</a:t>
            </a:r>
          </a:p>
          <a:p>
            <a:r>
              <a:rPr lang="mn-MN" dirty="0"/>
              <a:t>Сургалтанд хамрагдсан байдал</a:t>
            </a:r>
          </a:p>
          <a:p>
            <a:r>
              <a:rPr lang="mn-MN" dirty="0"/>
              <a:t>ОМТөлөвлөгөөний дагуу хийгдэх ажлын төлөвлөгөөний биелэлт 2018 он</a:t>
            </a:r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39460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1DB5-FD5C-4DC5-AFA4-DA6967D9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2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n-MN" dirty="0"/>
              <a:t>Товч танилцуулга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0D374-9B2F-4803-98DC-79522BC63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839199" cy="5105400"/>
          </a:xfrm>
        </p:spPr>
        <p:txBody>
          <a:bodyPr>
            <a:normAutofit/>
          </a:bodyPr>
          <a:lstStyle/>
          <a:p>
            <a:r>
              <a:rPr lang="mn-MN" sz="3200" dirty="0"/>
              <a:t>Манай компани нь 2010 оны 6 сарын 8-ны өдөр ойд арчилгаа цэвэрлэгээ явуулах чиглэлтэйгээр байгуулагдаад 2016 оноос хойш тус суманд үйл ажиллагаагаа явуулж ирсэн.</a:t>
            </a:r>
          </a:p>
          <a:p>
            <a:r>
              <a:rPr lang="mn-MN" sz="3200" dirty="0"/>
              <a:t>Одоогийн байдлаар  нийт 6 ажилтантай , трактор, ЗИЛ 131 чиргүүлтэй,ЮМЗ чиргүүлтэй, өргөгч ПО, тайга хөрөө, С-6 зэрэг техник хэрэгсэлтэй байна .</a:t>
            </a:r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8469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4486-A82C-42A3-838D-A68B067A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“Рамны хаяа”  талбайн цэвэрлэгээ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7BE7D-53CC-4764-B385-28215A21E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945" y="1889850"/>
            <a:ext cx="7862434" cy="4163630"/>
          </a:xfrm>
        </p:spPr>
        <p:txBody>
          <a:bodyPr/>
          <a:lstStyle/>
          <a:p>
            <a:r>
              <a:rPr lang="mn-MN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D1A9A-AF86-4085-8A16-2335129C6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60167"/>
          <a:stretch/>
        </p:blipFill>
        <p:spPr>
          <a:xfrm>
            <a:off x="887478" y="1905892"/>
            <a:ext cx="7772901" cy="39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2E34-EF02-4F53-B92A-08D3364F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Талбай тусгаарлалт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EC1C2-9957-438C-9903-F41D89555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n-MN" dirty="0"/>
              <a:t>“Рамны хаяа” газарт 6,5га талбайг тусгаарлуулж  хэрэглээний мод  44,2м.куб, түлээний мод 51,3м.куб  бэлтгэсэн.</a:t>
            </a:r>
          </a:p>
          <a:p>
            <a:r>
              <a:rPr lang="mn-MN" dirty="0"/>
              <a:t>“Ажиг хясал” газарт 8га талбайг тусгаарлуулж  хэрэглээний мод  71,6м.куб, түлээний мод 159 м.куб  бэлтгэсэн.</a:t>
            </a:r>
          </a:p>
          <a:p>
            <a:r>
              <a:rPr lang="mn-MN" dirty="0"/>
              <a:t>“Ажиг хясал” газарт 3га талбайг тусгаарлуулж  хэрэглээний мод  27,7м.куб, түлээний мод 60 м.куб  бэлтгэсэн.</a:t>
            </a:r>
          </a:p>
          <a:p>
            <a:r>
              <a:rPr lang="mn-MN" dirty="0"/>
              <a:t>Сумын төсөвт нийт 143,5куб хэрэглээний модны гоожингийн үнэ 1793750 төгрөгний орлого оруулсан.</a:t>
            </a:r>
          </a:p>
          <a:p>
            <a:endParaRPr lang="mn-MN" dirty="0"/>
          </a:p>
          <a:p>
            <a:endParaRPr lang="mn-MN" dirty="0"/>
          </a:p>
          <a:p>
            <a:endParaRPr lang="mn-MN" dirty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419385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055E-A938-457D-9968-D3D73015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DDC678-41C7-49B5-AE38-E9849A6BD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6" b="19282"/>
          <a:stretch/>
        </p:blipFill>
        <p:spPr>
          <a:xfrm>
            <a:off x="236592" y="2173705"/>
            <a:ext cx="8670816" cy="3879775"/>
          </a:xfrm>
        </p:spPr>
      </p:pic>
    </p:spTree>
    <p:extLst>
      <p:ext uri="{BB962C8B-B14F-4D97-AF65-F5344CB8AC3E}">
        <p14:creationId xmlns:p14="http://schemas.microsoft.com/office/powerpoint/2010/main" val="352265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2B7D-CBF5-493A-BF51-9F5751AC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“Ажиг хясал” талбайн цэвэрлэгээ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2B068F-50FE-4562-BDEF-4A3DA1800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11" b="15373"/>
          <a:stretch/>
        </p:blipFill>
        <p:spPr>
          <a:xfrm>
            <a:off x="838200" y="1853755"/>
            <a:ext cx="7766828" cy="4199725"/>
          </a:xfrm>
        </p:spPr>
      </p:pic>
    </p:spTree>
    <p:extLst>
      <p:ext uri="{BB962C8B-B14F-4D97-AF65-F5344CB8AC3E}">
        <p14:creationId xmlns:p14="http://schemas.microsoft.com/office/powerpoint/2010/main" val="25787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8D5A-AE11-4529-AF1E-8EABC4C07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/>
              <a:t>Талбай Цэвэрлэгээ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E221B-8C95-40EB-9077-088815F37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7021"/>
            <a:ext cx="8001000" cy="4503131"/>
          </a:xfrm>
        </p:spPr>
      </p:pic>
    </p:spTree>
    <p:extLst>
      <p:ext uri="{BB962C8B-B14F-4D97-AF65-F5344CB8AC3E}">
        <p14:creationId xmlns:p14="http://schemas.microsoft.com/office/powerpoint/2010/main" val="249394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4F8E-04D7-4E70-A6EB-BC7DB72D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BF5256-9A89-4F0D-B41E-E14A7938F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1" y="776446"/>
            <a:ext cx="7987981" cy="5105400"/>
          </a:xfrm>
        </p:spPr>
      </p:pic>
    </p:spTree>
    <p:extLst>
      <p:ext uri="{BB962C8B-B14F-4D97-AF65-F5344CB8AC3E}">
        <p14:creationId xmlns:p14="http://schemas.microsoft.com/office/powerpoint/2010/main" val="20024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185</TotalTime>
  <Words>313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 Хөвсгөл аймаг Чандмань-Өндөр сум  “Тэмүүлэх зам ”ХХК-ны  үйл ажиллагааны тайлан   2018 он </vt:lpstr>
      <vt:lpstr>Агуулга:</vt:lpstr>
      <vt:lpstr>Товч танилцуулга</vt:lpstr>
      <vt:lpstr>“Рамны хаяа”  талбайн цэвэрлэгээ</vt:lpstr>
      <vt:lpstr>Талбай тусгаарлалт</vt:lpstr>
      <vt:lpstr>PowerPoint Presentation</vt:lpstr>
      <vt:lpstr>“Ажиг хясал” талбайн цэвэрлэгээ</vt:lpstr>
      <vt:lpstr>Талбай Цэвэрлэгээ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Нөхөн сэргээлтийн тухай</vt:lpstr>
      <vt:lpstr>Сургалтанд хамрагдсан байдал </vt:lpstr>
      <vt:lpstr>Нийгмийн хариуцлагын талаар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“АГЬТОВГОРЫН ХӨНДИЙ”ХХК-аас иргэдэд олгосон модон материалын тайлан</dc:title>
  <dc:creator>bayarzul</dc:creator>
  <cp:lastModifiedBy>mzaya</cp:lastModifiedBy>
  <cp:revision>89</cp:revision>
  <cp:lastPrinted>2018-12-14T10:34:20Z</cp:lastPrinted>
  <dcterms:created xsi:type="dcterms:W3CDTF">2006-08-16T00:00:00Z</dcterms:created>
  <dcterms:modified xsi:type="dcterms:W3CDTF">2018-12-14T10:39:42Z</dcterms:modified>
</cp:coreProperties>
</file>